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6A"/>
                </a:solidFill>
              </a:rPr>
              <a:t>Lion Habitat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Found in sub-Saharan Africa</a:t>
            </a:r>
          </a:p>
          <a:p>
            <a:pPr/>
            <a:r>
              <a:t>Prefer savannas, grasslands, and open woodlands</a:t>
            </a:r>
          </a:p>
          <a:p>
            <a:pPr/>
            <a:r>
              <a:t>Small populations in Gir Forest, India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6A"/>
                </a:solidFill>
              </a:rPr>
              <a:t>Hunting Behavior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Social hunters, often hunt in groups</a:t>
            </a:r>
          </a:p>
          <a:p>
            <a:pPr/>
            <a:r>
              <a:t>Primary prey: wildebeest, zebras, and antelopes</a:t>
            </a:r>
          </a:p>
          <a:p>
            <a:pPr/>
            <a:r>
              <a:t>Use stealth and teamwork to ambush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6A"/>
                </a:solidFill>
              </a:rPr>
              <a:t>Pride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Pride consists of related females and one or more males</a:t>
            </a:r>
          </a:p>
          <a:p>
            <a:pPr/>
            <a:r>
              <a:t>Females do most of the hunting and cub rearing</a:t>
            </a:r>
          </a:p>
          <a:p>
            <a:pPr/>
            <a:r>
              <a:t>Males protect the pride's territory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6A"/>
                </a:solidFill>
              </a:rPr>
              <a:t>Evolution of Lions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Evolved from common ancestors with tigers</a:t>
            </a:r>
          </a:p>
          <a:p>
            <a:pPr/>
            <a:r>
              <a:t>Modern lions appeared around 1 million years ago</a:t>
            </a:r>
          </a:p>
          <a:p>
            <a:pPr/>
            <a:r>
              <a:t>Once roamed across Europe, Asia, and America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6A"/>
                </a:solidFill>
              </a:rPr>
              <a:t>Threats to Survival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Habitat loss due to human encroachment</a:t>
            </a:r>
          </a:p>
          <a:p>
            <a:pPr/>
            <a:r>
              <a:t>Poaching and illegal wildlife trade</a:t>
            </a:r>
          </a:p>
          <a:p>
            <a:pPr/>
            <a:r>
              <a:t>Conflict with humans over livestock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6A"/>
                </a:solidFill>
              </a:rPr>
              <a:t>Conservation Efforts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Protected areas and national parks</a:t>
            </a:r>
          </a:p>
          <a:p>
            <a:pPr/>
            <a:r>
              <a:t>Community-based conservation initiatives</a:t>
            </a:r>
          </a:p>
          <a:p>
            <a:pPr/>
            <a:r>
              <a:t>Anti-poaching laws and enforcement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8805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